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2" r:id="rId3"/>
    <p:sldId id="271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1" autoAdjust="0"/>
    <p:restoredTop sz="82446" autoAdjust="0"/>
  </p:normalViewPr>
  <p:slideViewPr>
    <p:cSldViewPr snapToGrid="0" snapToObjects="1">
      <p:cViewPr>
        <p:scale>
          <a:sx n="100" d="100"/>
          <a:sy n="100" d="100"/>
        </p:scale>
        <p:origin x="-792" y="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F5D30F-9D9D-4F9A-B6DC-1BFACCED8689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A25893-946D-457C-94FE-1D412E1E24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84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6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3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1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F710-5E97-D444-82C2-3DD35B826A91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ig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-531626" y="4019196"/>
            <a:ext cx="653152" cy="64296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" name="Folded Corner 6"/>
          <p:cNvSpPr/>
          <p:nvPr/>
        </p:nvSpPr>
        <p:spPr>
          <a:xfrm>
            <a:off x="-531627" y="6166955"/>
            <a:ext cx="653152" cy="6315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Folded Corner 7"/>
          <p:cNvSpPr/>
          <p:nvPr/>
        </p:nvSpPr>
        <p:spPr>
          <a:xfrm>
            <a:off x="-531627" y="5465213"/>
            <a:ext cx="653152" cy="6447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" name="Folded Corner 8"/>
          <p:cNvSpPr/>
          <p:nvPr/>
        </p:nvSpPr>
        <p:spPr>
          <a:xfrm>
            <a:off x="-531627" y="4742203"/>
            <a:ext cx="653152" cy="64385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1" name="Folded Corner 9"/>
          <p:cNvSpPr/>
          <p:nvPr/>
        </p:nvSpPr>
        <p:spPr>
          <a:xfrm>
            <a:off x="-1127054" y="364907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Instructions:</a:t>
            </a:r>
          </a:p>
          <a:p>
            <a:pPr algn="ctr"/>
            <a:r>
              <a:rPr lang="en-US" sz="1000" dirty="0" smtClean="0"/>
              <a:t>Depict your Market Opportunity Set on the Navigator.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shee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327" y="5110800"/>
            <a:ext cx="357183" cy="357183"/>
          </a:xfrm>
          <a:prstGeom prst="rect">
            <a:avLst/>
          </a:prstGeom>
          <a:noFill/>
        </p:spPr>
      </p:pic>
      <p:pic>
        <p:nvPicPr>
          <p:cNvPr id="5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8592" y="5495327"/>
            <a:ext cx="357183" cy="357183"/>
          </a:xfrm>
          <a:prstGeom prst="rect">
            <a:avLst/>
          </a:prstGeom>
          <a:noFill/>
        </p:spPr>
      </p:pic>
      <p:pic>
        <p:nvPicPr>
          <p:cNvPr id="6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8592" y="5852510"/>
            <a:ext cx="357183" cy="357183"/>
          </a:xfrm>
          <a:prstGeom prst="rect">
            <a:avLst/>
          </a:prstGeom>
          <a:noFill/>
        </p:spPr>
      </p:pic>
      <p:pic>
        <p:nvPicPr>
          <p:cNvPr id="7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8592" y="6209693"/>
            <a:ext cx="357183" cy="3571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7898" y="1063484"/>
            <a:ext cx="225410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Market opportunity name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6673" y="5110800"/>
            <a:ext cx="357183" cy="357183"/>
          </a:xfrm>
          <a:prstGeom prst="rect">
            <a:avLst/>
          </a:prstGeom>
          <a:noFill/>
        </p:spPr>
      </p:pic>
      <p:pic>
        <p:nvPicPr>
          <p:cNvPr id="11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408" y="5495327"/>
            <a:ext cx="357183" cy="357183"/>
          </a:xfrm>
          <a:prstGeom prst="rect">
            <a:avLst/>
          </a:prstGeom>
          <a:noFill/>
        </p:spPr>
      </p:pic>
      <p:pic>
        <p:nvPicPr>
          <p:cNvPr id="12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408" y="5852510"/>
            <a:ext cx="357183" cy="357183"/>
          </a:xfrm>
          <a:prstGeom prst="rect">
            <a:avLst/>
          </a:prstGeom>
          <a:noFill/>
        </p:spPr>
      </p:pic>
      <p:pic>
        <p:nvPicPr>
          <p:cNvPr id="13" name="Picture 6" descr="https://upload.wikimedia.org/wikipedia/commons/thumb/b/b2/SemiTransBlack_x.svg/120px-SemiTransBlack_x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408" y="6209693"/>
            <a:ext cx="357183" cy="357183"/>
          </a:xfrm>
          <a:prstGeom prst="rect">
            <a:avLst/>
          </a:prstGeom>
          <a:noFill/>
        </p:spPr>
      </p:pic>
      <p:sp>
        <p:nvSpPr>
          <p:cNvPr id="14" name="Folded Corner 9"/>
          <p:cNvSpPr/>
          <p:nvPr/>
        </p:nvSpPr>
        <p:spPr>
          <a:xfrm>
            <a:off x="-1158952" y="457828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Instructions:</a:t>
            </a:r>
          </a:p>
          <a:p>
            <a:pPr algn="ctr"/>
            <a:r>
              <a:rPr lang="en-US" sz="1000" dirty="0" smtClean="0"/>
              <a:t>Fill in Worksheet 2 -</a:t>
            </a:r>
          </a:p>
          <a:p>
            <a:pPr algn="ctr"/>
            <a:r>
              <a:rPr lang="en-US" sz="1000" dirty="0" smtClean="0"/>
              <a:t>For each market opportunity in your set. You can use the X signs below to mark your scores.</a:t>
            </a:r>
          </a:p>
        </p:txBody>
      </p:sp>
      <p:sp>
        <p:nvSpPr>
          <p:cNvPr id="15" name="Folded Corner 9"/>
          <p:cNvSpPr/>
          <p:nvPr/>
        </p:nvSpPr>
        <p:spPr>
          <a:xfrm>
            <a:off x="-1197052" y="3593551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After you feel comfortable with scoring  the overall potential and the overall challenge, you can place this market opportunity on the Attractiveness Map</a:t>
            </a:r>
          </a:p>
        </p:txBody>
      </p:sp>
      <p:sp>
        <p:nvSpPr>
          <p:cNvPr id="16" name="Folded Corner 9"/>
          <p:cNvSpPr/>
          <p:nvPr/>
        </p:nvSpPr>
        <p:spPr>
          <a:xfrm>
            <a:off x="-1181328" y="2028770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endParaRPr lang="en-US" sz="1000" dirty="0"/>
          </a:p>
          <a:p>
            <a:pPr algn="ctr"/>
            <a:r>
              <a:rPr lang="en-US" sz="1000" dirty="0" smtClean="0"/>
              <a:t>Explain shortly in class what is this opportunity and </a:t>
            </a:r>
            <a:r>
              <a:rPr lang="en-US" sz="1000" dirty="0" smtClean="0">
                <a:solidFill>
                  <a:schemeClr val="tx1"/>
                </a:solidFill>
              </a:rPr>
              <a:t>what are the </a:t>
            </a:r>
            <a:r>
              <a:rPr lang="en-US" sz="1000" dirty="0">
                <a:solidFill>
                  <a:schemeClr val="tx1"/>
                </a:solidFill>
              </a:rPr>
              <a:t>key considerations </a:t>
            </a:r>
            <a:r>
              <a:rPr lang="en-US" sz="1000" dirty="0" smtClean="0">
                <a:solidFill>
                  <a:schemeClr val="tx1"/>
                </a:solidFill>
              </a:rPr>
              <a:t>that led you to evaluate  its potential and challenge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5897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ig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-531626" y="4019196"/>
            <a:ext cx="653152" cy="64296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" name="Folded Corner 6"/>
          <p:cNvSpPr/>
          <p:nvPr/>
        </p:nvSpPr>
        <p:spPr>
          <a:xfrm>
            <a:off x="-531627" y="6166955"/>
            <a:ext cx="653152" cy="6315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Folded Corner 7"/>
          <p:cNvSpPr/>
          <p:nvPr/>
        </p:nvSpPr>
        <p:spPr>
          <a:xfrm>
            <a:off x="-531627" y="5465213"/>
            <a:ext cx="653152" cy="6447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" name="Folded Corner 8"/>
          <p:cNvSpPr/>
          <p:nvPr/>
        </p:nvSpPr>
        <p:spPr>
          <a:xfrm>
            <a:off x="-531627" y="4742203"/>
            <a:ext cx="653152" cy="64385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1" name="Folded Corner 9"/>
          <p:cNvSpPr/>
          <p:nvPr/>
        </p:nvSpPr>
        <p:spPr>
          <a:xfrm>
            <a:off x="-1127054" y="364907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1000" dirty="0" smtClean="0"/>
              <a:t>Instructions:</a:t>
            </a:r>
          </a:p>
          <a:p>
            <a:pPr algn="ctr"/>
            <a:r>
              <a:rPr lang="en-US" sz="1000" dirty="0" smtClean="0"/>
              <a:t>Depict your market opportunities on the Attractiveness Map, based on their overall potential and challenge. You can use the sticky notes below.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9"/>
          <p:cNvSpPr/>
          <p:nvPr/>
        </p:nvSpPr>
        <p:spPr>
          <a:xfrm>
            <a:off x="-647814" y="1119517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endParaRPr lang="en-US" sz="1000" dirty="0"/>
          </a:p>
          <a:p>
            <a:pPr algn="ctr"/>
            <a:r>
              <a:rPr lang="en-US" sz="1000" dirty="0" smtClean="0"/>
              <a:t>Instructions:</a:t>
            </a:r>
          </a:p>
          <a:p>
            <a:pPr algn="ctr"/>
            <a:r>
              <a:rPr lang="en-US" sz="1000" dirty="0" smtClean="0"/>
              <a:t>Examine your Attractiveness Map carefully and shortly describe what can you learn from it: how are your options spread? is there a superior opportunity? Etc. 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297169" y="614899"/>
            <a:ext cx="68898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Analyzing the Attractiveness Map</a:t>
            </a:r>
            <a:endParaRPr lang="he-I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162</Words>
  <Application>Microsoft Office PowerPoint</Application>
  <PresentationFormat>‫הצגה על המסך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5" baseType="lpstr">
      <vt:lpstr>Office Theme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</dc:creator>
  <cp:lastModifiedBy>user</cp:lastModifiedBy>
  <cp:revision>44</cp:revision>
  <dcterms:created xsi:type="dcterms:W3CDTF">2017-07-20T07:02:38Z</dcterms:created>
  <dcterms:modified xsi:type="dcterms:W3CDTF">2018-01-10T10:42:34Z</dcterms:modified>
</cp:coreProperties>
</file>